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2300" y="3933826"/>
            <a:ext cx="379345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IN" sz="1000" b="0" i="0" dirty="0">
                <a:effectLst/>
                <a:latin typeface="Arial" panose="020B0604020202020204" pitchFamily="34" charset="0"/>
              </a:rPr>
              <a:t>NATHI VENKATA SIVA REDDY</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721121104032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future,enhancements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317</TotalTime>
  <Words>1061</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KANCHAM SUDHEER REDDY</cp:lastModifiedBy>
  <cp:revision>17</cp:revision>
  <dcterms:modified xsi:type="dcterms:W3CDTF">2024-04-16T05:53:40Z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